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43218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7"/>
    <p:restoredTop sz="94709"/>
  </p:normalViewPr>
  <p:slideViewPr>
    <p:cSldViewPr snapToGrid="0">
      <p:cViewPr>
        <p:scale>
          <a:sx n="100" d="100"/>
          <a:sy n="100" d="100"/>
        </p:scale>
        <p:origin x="720" y="144"/>
      </p:cViewPr>
      <p:guideLst>
        <p:guide orient="horz" pos="136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9E5D9-21BE-D247-98C9-716363DABD5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994025" y="1143000"/>
            <a:ext cx="869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99BC-0B9A-3B4F-B688-B2E988E9826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37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99BC-0B9A-3B4F-B688-B2E988E9826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46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99BC-0B9A-3B4F-B688-B2E988E9826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201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8CF5-FF84-4E1F-7B76-F5CD1468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57F091-7BD0-1182-1937-62B40B5EA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28489F-EA34-40A4-1C53-FFD46838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2CE4E-C07E-9173-C626-010F7183F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99BC-0B9A-3B4F-B688-B2E988E9826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279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072966"/>
            <a:ext cx="10363200" cy="1504630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699510"/>
            <a:ext cx="9144000" cy="1043436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373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59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2300964"/>
            <a:ext cx="2628900" cy="3662534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2300964"/>
            <a:ext cx="7734300" cy="3662534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345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90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0774525"/>
            <a:ext cx="10515600" cy="1797752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28922125"/>
            <a:ext cx="10515600" cy="945395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823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504819"/>
            <a:ext cx="5181600" cy="274214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504819"/>
            <a:ext cx="5181600" cy="2742148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776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00973"/>
            <a:ext cx="10515600" cy="835350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594440"/>
            <a:ext cx="5157787" cy="51921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5786611"/>
            <a:ext cx="5157787" cy="2321972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0594440"/>
            <a:ext cx="5183188" cy="51921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5786611"/>
            <a:ext cx="5183188" cy="2321972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4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39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05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81207"/>
            <a:ext cx="3932237" cy="10084223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222615"/>
            <a:ext cx="6172200" cy="307128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2965430"/>
            <a:ext cx="3932237" cy="2402006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63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81207"/>
            <a:ext cx="3932237" cy="10084223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222615"/>
            <a:ext cx="6172200" cy="3071286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2965430"/>
            <a:ext cx="3932237" cy="2402006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68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00973"/>
            <a:ext cx="10515600" cy="835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504819"/>
            <a:ext cx="10515600" cy="2742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0056785"/>
            <a:ext cx="2743200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CD777-6CD4-0446-A5C9-8A51F8A08978}" type="datetimeFigureOut">
              <a:rPr lang="nl-NL" smtClean="0"/>
              <a:t>20-11-2025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0056785"/>
            <a:ext cx="4114800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0056785"/>
            <a:ext cx="2743200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B8FB6-8ABD-B448-A25C-54770FD6F0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26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oom, schermopname&#10;&#10;Door AI gegenereerde inhoud is mogelijk onjuist.">
            <a:extLst>
              <a:ext uri="{FF2B5EF4-FFF2-40B4-BE49-F238E27FC236}">
                <a16:creationId xmlns:a16="http://schemas.microsoft.com/office/drawing/2014/main" id="{D4606FB0-E75B-025B-8891-7D784D36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98550"/>
            <a:ext cx="7772400" cy="493457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C791A32-5090-C871-ABD4-F00FD636C3D9}"/>
              </a:ext>
            </a:extLst>
          </p:cNvPr>
          <p:cNvSpPr txBox="1"/>
          <p:nvPr/>
        </p:nvSpPr>
        <p:spPr>
          <a:xfrm>
            <a:off x="9271000" y="1295400"/>
            <a:ext cx="2171700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Header uitbreiden met: Line-up, in de media en nieuws.</a:t>
            </a:r>
          </a:p>
          <a:p>
            <a:endParaRPr lang="nl-NL" dirty="0"/>
          </a:p>
          <a:p>
            <a:r>
              <a:rPr lang="nl-NL" dirty="0"/>
              <a:t>Header eruit: video</a:t>
            </a:r>
          </a:p>
          <a:p>
            <a:endParaRPr lang="nl-NL" dirty="0"/>
          </a:p>
        </p:txBody>
      </p:sp>
      <p:pic>
        <p:nvPicPr>
          <p:cNvPr id="8" name="Afbeelding 7" descr="Afbeelding met Menselijk gezicht, tekst, schermopname, persoon&#10;&#10;Door AI gegenereerde inhoud is mogelijk onjuist.">
            <a:extLst>
              <a:ext uri="{FF2B5EF4-FFF2-40B4-BE49-F238E27FC236}">
                <a16:creationId xmlns:a16="http://schemas.microsoft.com/office/drawing/2014/main" id="{A1046A3F-5B50-427E-5F8D-EEC2E6A2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107616"/>
            <a:ext cx="7772400" cy="4864544"/>
          </a:xfrm>
          <a:prstGeom prst="rect">
            <a:avLst/>
          </a:prstGeom>
        </p:spPr>
      </p:pic>
      <p:pic>
        <p:nvPicPr>
          <p:cNvPr id="10" name="Afbeelding 9" descr="Afbeelding met tekst, hemel, wolk, schermopname&#10;&#10;Door AI gegenereerde inhoud is mogelijk onjuist.">
            <a:extLst>
              <a:ext uri="{FF2B5EF4-FFF2-40B4-BE49-F238E27FC236}">
                <a16:creationId xmlns:a16="http://schemas.microsoft.com/office/drawing/2014/main" id="{F756BAA8-4111-14D1-E743-8F8CC2F8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6033120"/>
            <a:ext cx="7772400" cy="307449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E60E7C8-AA41-F145-90D9-7C7E16BFFF32}"/>
              </a:ext>
            </a:extLst>
          </p:cNvPr>
          <p:cNvSpPr txBox="1"/>
          <p:nvPr/>
        </p:nvSpPr>
        <p:spPr>
          <a:xfrm>
            <a:off x="9105900" y="4724400"/>
            <a:ext cx="5969000" cy="64633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Tussen sectie:</a:t>
            </a:r>
          </a:p>
          <a:p>
            <a:r>
              <a:rPr lang="nl-NL" dirty="0"/>
              <a:t>Meer over </a:t>
            </a:r>
            <a:r>
              <a:rPr lang="nl-NL" dirty="0" err="1"/>
              <a:t>Iconic</a:t>
            </a:r>
            <a:r>
              <a:rPr lang="nl-NL" dirty="0"/>
              <a:t> festival vertellen + gave foto</a:t>
            </a:r>
          </a:p>
          <a:p>
            <a:endParaRPr lang="nl-NL" dirty="0"/>
          </a:p>
          <a:p>
            <a:r>
              <a:rPr lang="nl-NL" dirty="0"/>
              <a:t>Voorstel tekst: </a:t>
            </a:r>
          </a:p>
          <a:p>
            <a:endParaRPr lang="nl-NL" dirty="0"/>
          </a:p>
          <a:p>
            <a:r>
              <a:rPr lang="nl-NL" dirty="0" err="1"/>
              <a:t>Iconic</a:t>
            </a:r>
            <a:r>
              <a:rPr lang="nl-NL" dirty="0"/>
              <a:t> Festival viert elk jaar de grootste muziekiconen met een line-up die volledig in het teken staat van legendarische hits en tijdloze artiesten. De beste </a:t>
            </a:r>
            <a:r>
              <a:rPr lang="nl-NL" dirty="0" err="1"/>
              <a:t>tributeacts</a:t>
            </a:r>
            <a:r>
              <a:rPr lang="nl-NL" dirty="0"/>
              <a:t> uit binnen- en buitenland komen samen om het vuur en de magie van hun muzikale helden opnieuw tot leven te brengen. Tijdens dit festival, in het </a:t>
            </a:r>
            <a:r>
              <a:rPr lang="nl-NL" dirty="0" err="1"/>
              <a:t>Goffertpark</a:t>
            </a:r>
            <a:r>
              <a:rPr lang="nl-NL" dirty="0"/>
              <a:t> in Nijmegen, maken we een reis door decennia aan iconische muziek: van meezingers tot rockklassiekers, van </a:t>
            </a:r>
            <a:r>
              <a:rPr lang="nl-NL" dirty="0" err="1"/>
              <a:t>guilty</a:t>
            </a:r>
            <a:r>
              <a:rPr lang="nl-NL" dirty="0"/>
              <a:t> </a:t>
            </a:r>
            <a:r>
              <a:rPr lang="nl-NL" dirty="0" err="1"/>
              <a:t>pleasures</a:t>
            </a:r>
            <a:r>
              <a:rPr lang="nl-NL" dirty="0"/>
              <a:t> tot onvergetelijke </a:t>
            </a:r>
            <a:r>
              <a:rPr lang="nl-NL" dirty="0" err="1"/>
              <a:t>live-optredens</a:t>
            </a:r>
            <a:r>
              <a:rPr lang="nl-NL" dirty="0"/>
              <a:t>. </a:t>
            </a:r>
            <a:r>
              <a:rPr lang="nl-NL" dirty="0" err="1"/>
              <a:t>Iconic</a:t>
            </a:r>
            <a:r>
              <a:rPr lang="nl-NL" dirty="0"/>
              <a:t> Festival draait niet alleen om muziek, maar ook om herinneringen, vriendschap, vrijheid en die unieke </a:t>
            </a:r>
            <a:r>
              <a:rPr lang="nl-NL" dirty="0" err="1"/>
              <a:t>festivalvibe</a:t>
            </a:r>
            <a:r>
              <a:rPr lang="nl-NL" dirty="0"/>
              <a:t>. Omringd door het groen van het park vieren we samen de songs die een generatie hebben gevormd – en nog steeds raken. Op </a:t>
            </a:r>
            <a:r>
              <a:rPr lang="nl-NL" dirty="0" err="1"/>
              <a:t>Iconic</a:t>
            </a:r>
            <a:r>
              <a:rPr lang="nl-NL" dirty="0"/>
              <a:t> brengen we de hot van vroeger weer tot leven. </a:t>
            </a:r>
          </a:p>
          <a:p>
            <a:endParaRPr lang="nl-NL" dirty="0"/>
          </a:p>
          <a:p>
            <a:r>
              <a:rPr lang="nl-NL" dirty="0"/>
              <a:t>Slogan: “Een groots muzikaal eerbetoon: herkenbaar,  meezingbaar en Iconisch” </a:t>
            </a:r>
          </a:p>
          <a:p>
            <a:endParaRPr lang="nl-NL" dirty="0"/>
          </a:p>
        </p:txBody>
      </p:sp>
      <p:pic>
        <p:nvPicPr>
          <p:cNvPr id="13" name="Afbeelding 12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73B5913E-A13A-C179-AA84-4F16A539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973"/>
          <a:stretch>
            <a:fillRect/>
          </a:stretch>
        </p:blipFill>
        <p:spPr>
          <a:xfrm>
            <a:off x="1828800" y="12509500"/>
            <a:ext cx="1672672" cy="7239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0DB2291-E803-C50C-D28F-449B53722B6B}"/>
              </a:ext>
            </a:extLst>
          </p:cNvPr>
          <p:cNvSpPr txBox="1"/>
          <p:nvPr/>
        </p:nvSpPr>
        <p:spPr>
          <a:xfrm>
            <a:off x="9448800" y="12117169"/>
            <a:ext cx="21717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Artiesten uitbreiden met een zinnetje eronder en een duidelijke knop om door te klikken. </a:t>
            </a:r>
          </a:p>
        </p:txBody>
      </p:sp>
      <p:pic>
        <p:nvPicPr>
          <p:cNvPr id="16" name="Afbeelding 15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CB0199CB-5A1F-B581-3B25-57B604790C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183" r="24674"/>
          <a:stretch>
            <a:fillRect/>
          </a:stretch>
        </p:blipFill>
        <p:spPr>
          <a:xfrm>
            <a:off x="677586" y="13972160"/>
            <a:ext cx="3975100" cy="4741254"/>
          </a:xfrm>
          <a:prstGeom prst="rect">
            <a:avLst/>
          </a:prstGeom>
        </p:spPr>
      </p:pic>
      <p:pic>
        <p:nvPicPr>
          <p:cNvPr id="18" name="Afbeelding 17" descr="Afbeelding met schermopname, tekst&#10;&#10;Door AI gegenereerde inhoud is mogelijk onjuist.">
            <a:extLst>
              <a:ext uri="{FF2B5EF4-FFF2-40B4-BE49-F238E27FC236}">
                <a16:creationId xmlns:a16="http://schemas.microsoft.com/office/drawing/2014/main" id="{52C87D2C-8647-809A-3DB3-BA4268A46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618200"/>
            <a:ext cx="7772400" cy="3555940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EA6486B3-447C-D4EF-2731-E09780495F42}"/>
              </a:ext>
            </a:extLst>
          </p:cNvPr>
          <p:cNvSpPr txBox="1"/>
          <p:nvPr/>
        </p:nvSpPr>
        <p:spPr>
          <a:xfrm>
            <a:off x="9448800" y="14865459"/>
            <a:ext cx="2171700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De ticketverkoop pagina zou ik graag veel informerende zien, zoals hier gedaan is.  Ik denk dat we de pagina hier kunne </a:t>
            </a:r>
            <a:r>
              <a:rPr lang="nl-NL" dirty="0" err="1"/>
              <a:t>spiltsen</a:t>
            </a:r>
            <a:r>
              <a:rPr lang="nl-NL" dirty="0"/>
              <a:t> en links info en rechts de ticketlink kunnen zetten.</a:t>
            </a:r>
          </a:p>
        </p:txBody>
      </p:sp>
      <p:pic>
        <p:nvPicPr>
          <p:cNvPr id="21" name="Afbeelding 20" descr="Afbeelding met tekst, schermopname, software, Besturingssysteem&#10;&#10;Door AI gegenereerde inhoud is mogelijk onjuist.">
            <a:extLst>
              <a:ext uri="{FF2B5EF4-FFF2-40B4-BE49-F238E27FC236}">
                <a16:creationId xmlns:a16="http://schemas.microsoft.com/office/drawing/2014/main" id="{EFA76E9B-8C19-C988-FE3C-8EBE8980F50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506" b="6903"/>
          <a:stretch>
            <a:fillRect/>
          </a:stretch>
        </p:blipFill>
        <p:spPr>
          <a:xfrm>
            <a:off x="4978400" y="13972159"/>
            <a:ext cx="3365500" cy="4646041"/>
          </a:xfrm>
          <a:prstGeom prst="rect">
            <a:avLst/>
          </a:prstGeom>
        </p:spPr>
      </p:pic>
      <p:pic>
        <p:nvPicPr>
          <p:cNvPr id="22" name="Afbeelding 21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836C7273-82BB-E539-6EA9-347AD0ABD2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973"/>
          <a:stretch>
            <a:fillRect/>
          </a:stretch>
        </p:blipFill>
        <p:spPr>
          <a:xfrm>
            <a:off x="1828800" y="21093847"/>
            <a:ext cx="1672672" cy="723900"/>
          </a:xfrm>
          <a:prstGeom prst="rect">
            <a:avLst/>
          </a:pr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402DFE45-84C5-F146-A1F6-2A0ED6EDCBC0}"/>
              </a:ext>
            </a:extLst>
          </p:cNvPr>
          <p:cNvSpPr txBox="1"/>
          <p:nvPr/>
        </p:nvSpPr>
        <p:spPr>
          <a:xfrm>
            <a:off x="9277350" y="19733172"/>
            <a:ext cx="21717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Nieuws uitbreiden met een zinnetje eronder en een duidelijke knop om door te klikken. </a:t>
            </a:r>
          </a:p>
        </p:txBody>
      </p:sp>
      <p:pic>
        <p:nvPicPr>
          <p:cNvPr id="29" name="Afbeelding 28" descr="Afbeelding met schermopname, grafische vormgeving&#10;&#10;Door AI gegenereerde inhoud is mogelijk onjuist.">
            <a:extLst>
              <a:ext uri="{FF2B5EF4-FFF2-40B4-BE49-F238E27FC236}">
                <a16:creationId xmlns:a16="http://schemas.microsoft.com/office/drawing/2014/main" id="{28BCDB36-C69F-09CD-B10C-8CB9FA709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2174140"/>
            <a:ext cx="7772400" cy="3931493"/>
          </a:xfrm>
          <a:prstGeom prst="rect">
            <a:avLst/>
          </a:prstGeom>
        </p:spPr>
      </p:pic>
      <p:pic>
        <p:nvPicPr>
          <p:cNvPr id="31" name="Afbeelding 30" descr="Afbeelding met person, schermopname, kleding, persoon&#10;&#10;Door AI gegenereerde inhoud is mogelijk onjuist.">
            <a:extLst>
              <a:ext uri="{FF2B5EF4-FFF2-40B4-BE49-F238E27FC236}">
                <a16:creationId xmlns:a16="http://schemas.microsoft.com/office/drawing/2014/main" id="{6321BE31-68D4-5093-4D98-F1E37C1D46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6105633"/>
            <a:ext cx="7772400" cy="3307598"/>
          </a:xfrm>
          <a:prstGeom prst="rect">
            <a:avLst/>
          </a:prstGeom>
        </p:spPr>
      </p:pic>
      <p:sp>
        <p:nvSpPr>
          <p:cNvPr id="32" name="Tekstvak 31">
            <a:extLst>
              <a:ext uri="{FF2B5EF4-FFF2-40B4-BE49-F238E27FC236}">
                <a16:creationId xmlns:a16="http://schemas.microsoft.com/office/drawing/2014/main" id="{9A92E48B-AB8C-F328-2926-E7D8560D4CAA}"/>
              </a:ext>
            </a:extLst>
          </p:cNvPr>
          <p:cNvSpPr txBox="1"/>
          <p:nvPr/>
        </p:nvSpPr>
        <p:spPr>
          <a:xfrm>
            <a:off x="9105900" y="27020768"/>
            <a:ext cx="2171700" cy="25853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Ik vindt de jaartallen bij de foto’s tof en zou het liefst hier foto’s en filmpjes door elkaar heen gaan zetten als mogelijk. Met net als bij sfeerbeelden knoppen eronder.</a:t>
            </a:r>
          </a:p>
        </p:txBody>
      </p:sp>
      <p:pic>
        <p:nvPicPr>
          <p:cNvPr id="34" name="Afbeelding 33" descr="Afbeelding met tekst, schermopname, Lettertype, Webpagina&#10;&#10;Door AI gegenereerde inhoud is mogelijk onjuist.">
            <a:extLst>
              <a:ext uri="{FF2B5EF4-FFF2-40B4-BE49-F238E27FC236}">
                <a16:creationId xmlns:a16="http://schemas.microsoft.com/office/drawing/2014/main" id="{C7A45024-0A05-DD4F-F092-599F32B73E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33773541"/>
            <a:ext cx="7772400" cy="5278339"/>
          </a:xfrm>
          <a:prstGeom prst="rect">
            <a:avLst/>
          </a:prstGeom>
        </p:spPr>
      </p:pic>
      <p:pic>
        <p:nvPicPr>
          <p:cNvPr id="36" name="Afbeelding 35" descr="Afbeelding met tekst, schermopname, ontwerp, muziek&#10;&#10;Door AI gegenereerde inhoud is mogelijk onjuist.">
            <a:extLst>
              <a:ext uri="{FF2B5EF4-FFF2-40B4-BE49-F238E27FC236}">
                <a16:creationId xmlns:a16="http://schemas.microsoft.com/office/drawing/2014/main" id="{71A19F1C-1449-346E-9002-DAA61EA400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29413231"/>
            <a:ext cx="7772400" cy="4480239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7A05969A-63CB-EF8B-67FB-0634B49637BD}"/>
              </a:ext>
            </a:extLst>
          </p:cNvPr>
          <p:cNvSpPr txBox="1"/>
          <p:nvPr/>
        </p:nvSpPr>
        <p:spPr>
          <a:xfrm>
            <a:off x="9277350" y="30627568"/>
            <a:ext cx="2171700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Deze sectie toevoegen en op deze manier. Vertellen waarom gestart en wat we de afgelopen jaren hebben neergezet. </a:t>
            </a:r>
          </a:p>
        </p:txBody>
      </p:sp>
    </p:spTree>
    <p:extLst>
      <p:ext uri="{BB962C8B-B14F-4D97-AF65-F5344CB8AC3E}">
        <p14:creationId xmlns:p14="http://schemas.microsoft.com/office/powerpoint/2010/main" val="24600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A6C73-9E60-69C2-5F84-193A2B04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0973"/>
            <a:ext cx="10515600" cy="1496327"/>
          </a:xfrm>
        </p:spPr>
        <p:txBody>
          <a:bodyPr>
            <a:normAutofit fontScale="90000"/>
          </a:bodyPr>
          <a:lstStyle/>
          <a:p>
            <a:r>
              <a:rPr lang="nl-NL" dirty="0"/>
              <a:t>Pagina artiesten is bij ons niet fraai. Dit is beter gedaan en ook hier minder nadrukkelijk verkoop. Doel compacter en meer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point.</a:t>
            </a:r>
            <a:br>
              <a:rPr lang="nl-NL" dirty="0"/>
            </a:br>
            <a:endParaRPr lang="nl-NL" dirty="0"/>
          </a:p>
        </p:txBody>
      </p:sp>
      <p:pic>
        <p:nvPicPr>
          <p:cNvPr id="5" name="Tijdelijke aanduiding voor inhoud 4" descr="Afbeelding met tekst, Menselijk gezicht, glimlach, schermopname&#10;&#10;Door AI gegenereerde inhoud is mogelijk onjuist.">
            <a:extLst>
              <a:ext uri="{FF2B5EF4-FFF2-40B4-BE49-F238E27FC236}">
                <a16:creationId xmlns:a16="http://schemas.microsoft.com/office/drawing/2014/main" id="{2CC8C4CA-E40A-B5AB-6A97-C06A9445D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589642"/>
            <a:ext cx="10515600" cy="6696196"/>
          </a:xfrm>
        </p:spPr>
      </p:pic>
      <p:pic>
        <p:nvPicPr>
          <p:cNvPr id="9" name="Afbeelding 8" descr="Afbeelding met tekst, Menselijk gezicht, schermopname, persoon&#10;&#10;Door AI gegenereerde inhoud is mogelijk onjuist.">
            <a:extLst>
              <a:ext uri="{FF2B5EF4-FFF2-40B4-BE49-F238E27FC236}">
                <a16:creationId xmlns:a16="http://schemas.microsoft.com/office/drawing/2014/main" id="{1946A31C-B201-DAFF-7E17-05E0461D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572000"/>
            <a:ext cx="7772400" cy="5287408"/>
          </a:xfrm>
          <a:prstGeom prst="rect">
            <a:avLst/>
          </a:prstGeom>
        </p:spPr>
      </p:pic>
      <p:pic>
        <p:nvPicPr>
          <p:cNvPr id="11" name="Afbeelding 10" descr="Afbeelding met tekst, schermopname, software, Website&#10;&#10;Door AI gegenereerde inhoud is mogelijk onjuist.">
            <a:extLst>
              <a:ext uri="{FF2B5EF4-FFF2-40B4-BE49-F238E27FC236}">
                <a16:creationId xmlns:a16="http://schemas.microsoft.com/office/drawing/2014/main" id="{17F40A16-4876-9C59-08E6-50742BB4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9859407"/>
            <a:ext cx="7772400" cy="6754125"/>
          </a:xfrm>
          <a:prstGeom prst="rect">
            <a:avLst/>
          </a:prstGeom>
        </p:spPr>
      </p:pic>
      <p:pic>
        <p:nvPicPr>
          <p:cNvPr id="13" name="Afbeelding 12" descr="Afbeelding met Menselijk gezicht, scherm, schermopname, video&#10;&#10;Door AI gegenereerde inhoud is mogelijk onjuist.">
            <a:extLst>
              <a:ext uri="{FF2B5EF4-FFF2-40B4-BE49-F238E27FC236}">
                <a16:creationId xmlns:a16="http://schemas.microsoft.com/office/drawing/2014/main" id="{76E47A97-5474-E04F-F19C-045D3FD1E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99" y="16613532"/>
            <a:ext cx="7772399" cy="5522154"/>
          </a:xfrm>
          <a:prstGeom prst="rect">
            <a:avLst/>
          </a:prstGeom>
        </p:spPr>
      </p:pic>
      <p:pic>
        <p:nvPicPr>
          <p:cNvPr id="15" name="Afbeelding 14" descr="Afbeelding met tekst, schermopname, Lettertype, Besturingssysteem&#10;&#10;Door AI gegenereerde inhoud is mogelijk onjuist.">
            <a:extLst>
              <a:ext uri="{FF2B5EF4-FFF2-40B4-BE49-F238E27FC236}">
                <a16:creationId xmlns:a16="http://schemas.microsoft.com/office/drawing/2014/main" id="{A955D7A6-8EA4-04F6-1D3C-1202A9BFB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97" y="22135686"/>
            <a:ext cx="7739828" cy="431841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8570B3-49AF-035F-9615-15118C3263A9}"/>
              </a:ext>
            </a:extLst>
          </p:cNvPr>
          <p:cNvSpPr txBox="1"/>
          <p:nvPr/>
        </p:nvSpPr>
        <p:spPr>
          <a:xfrm>
            <a:off x="9080500" y="10025489"/>
            <a:ext cx="21717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De foto voegt weinig toe nu. </a:t>
            </a:r>
          </a:p>
          <a:p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DEB5382-9987-B779-48ED-23AD5177D15A}"/>
              </a:ext>
            </a:extLst>
          </p:cNvPr>
          <p:cNvSpPr txBox="1"/>
          <p:nvPr/>
        </p:nvSpPr>
        <p:spPr>
          <a:xfrm>
            <a:off x="9283700" y="13872193"/>
            <a:ext cx="21717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Veel te veel lege ruimte</a:t>
            </a:r>
          </a:p>
          <a:p>
            <a:endParaRPr lang="nl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C677AFC-DAD6-3DCE-B251-347502FBAAED}"/>
              </a:ext>
            </a:extLst>
          </p:cNvPr>
          <p:cNvSpPr txBox="1"/>
          <p:nvPr/>
        </p:nvSpPr>
        <p:spPr>
          <a:xfrm>
            <a:off x="9423400" y="23113100"/>
            <a:ext cx="21717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3x knop ticketverkoop en verder veel lucht.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809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6874-B552-7D7A-CD72-D6404203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F1C82-7239-257D-F2EE-047D08C3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0973"/>
            <a:ext cx="10515600" cy="1496327"/>
          </a:xfrm>
        </p:spPr>
        <p:txBody>
          <a:bodyPr>
            <a:normAutofit fontScale="90000"/>
          </a:bodyPr>
          <a:lstStyle/>
          <a:p>
            <a:r>
              <a:rPr lang="nl-NL" dirty="0"/>
              <a:t>Pagina van een nieuwsbericht is niet lekker leesbaar en erg druk met de verschillende </a:t>
            </a:r>
            <a:r>
              <a:rPr lang="nl-NL" dirty="0" err="1"/>
              <a:t>lettergrotes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8D5A149-1069-4116-B16F-F60A263F3B36}"/>
              </a:ext>
            </a:extLst>
          </p:cNvPr>
          <p:cNvSpPr txBox="1"/>
          <p:nvPr/>
        </p:nvSpPr>
        <p:spPr>
          <a:xfrm>
            <a:off x="9080500" y="10025489"/>
            <a:ext cx="21717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Erg druk alle lettertypes</a:t>
            </a:r>
          </a:p>
          <a:p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B911FAB-DC73-986A-FF18-0171D5A49B0B}"/>
              </a:ext>
            </a:extLst>
          </p:cNvPr>
          <p:cNvSpPr txBox="1"/>
          <p:nvPr/>
        </p:nvSpPr>
        <p:spPr>
          <a:xfrm>
            <a:off x="9283700" y="13872193"/>
            <a:ext cx="21717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Kleuren combineren niet lekker</a:t>
            </a:r>
          </a:p>
          <a:p>
            <a:endParaRPr lang="nl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BC39452-8C77-D9CE-4C90-1DF2AE4917CF}"/>
              </a:ext>
            </a:extLst>
          </p:cNvPr>
          <p:cNvSpPr txBox="1"/>
          <p:nvPr/>
        </p:nvSpPr>
        <p:spPr>
          <a:xfrm>
            <a:off x="9283700" y="20853407"/>
            <a:ext cx="21717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Veel tekst </a:t>
            </a:r>
            <a:r>
              <a:rPr lang="nl-NL" dirty="0" err="1"/>
              <a:t>weinbig</a:t>
            </a:r>
            <a:r>
              <a:rPr lang="nl-NL" dirty="0"/>
              <a:t> beeld</a:t>
            </a:r>
          </a:p>
          <a:p>
            <a:endParaRPr lang="nl-NL" dirty="0"/>
          </a:p>
        </p:txBody>
      </p:sp>
      <p:pic>
        <p:nvPicPr>
          <p:cNvPr id="4" name="Afbeelding 3" descr="Afbeelding met tekst, schermopname, software, Lettertype&#10;&#10;Door AI gegenereerde inhoud is mogelijk onjuist.">
            <a:extLst>
              <a:ext uri="{FF2B5EF4-FFF2-40B4-BE49-F238E27FC236}">
                <a16:creationId xmlns:a16="http://schemas.microsoft.com/office/drawing/2014/main" id="{7AA04EF0-774B-9869-8D8C-55A5718B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7484725"/>
            <a:ext cx="7645400" cy="6362700"/>
          </a:xfrm>
          <a:prstGeom prst="rect">
            <a:avLst/>
          </a:prstGeom>
        </p:spPr>
      </p:pic>
      <p:pic>
        <p:nvPicPr>
          <p:cNvPr id="7" name="Afbeelding 6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90F22C58-5B37-2F27-08D5-04D21642E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1109325"/>
            <a:ext cx="7670800" cy="6375400"/>
          </a:xfrm>
          <a:prstGeom prst="rect">
            <a:avLst/>
          </a:prstGeom>
        </p:spPr>
      </p:pic>
      <p:pic>
        <p:nvPicPr>
          <p:cNvPr id="10" name="Afbeelding 9" descr="Afbeelding met kleding, Menselijk gezicht, person, vrouw&#10;&#10;Door AI gegenereerde inhoud is mogelijk onjuist.">
            <a:extLst>
              <a:ext uri="{FF2B5EF4-FFF2-40B4-BE49-F238E27FC236}">
                <a16:creationId xmlns:a16="http://schemas.microsoft.com/office/drawing/2014/main" id="{C81A3EF0-F953-18E9-0961-F324D13F1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8525"/>
            <a:ext cx="7683500" cy="6400800"/>
          </a:xfrm>
          <a:prstGeom prst="rect">
            <a:avLst/>
          </a:prstGeom>
        </p:spPr>
      </p:pic>
      <p:pic>
        <p:nvPicPr>
          <p:cNvPr id="20" name="Tijdelijke aanduiding voor inhoud 19" descr="Afbeelding met tekst, persoon, kleding, muziekinstrument&#10;&#10;Door AI gegenereerde inhoud is mogelijk onjuist.">
            <a:extLst>
              <a:ext uri="{FF2B5EF4-FFF2-40B4-BE49-F238E27FC236}">
                <a16:creationId xmlns:a16="http://schemas.microsoft.com/office/drawing/2014/main" id="{A583F782-21A2-51E3-659C-B746EDBE1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1850" y="25603200"/>
            <a:ext cx="7708900" cy="5448300"/>
          </a:xfr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31FB378D-AF1F-0723-27DD-4B5578DA4C01}"/>
              </a:ext>
            </a:extLst>
          </p:cNvPr>
          <p:cNvSpPr txBox="1"/>
          <p:nvPr/>
        </p:nvSpPr>
        <p:spPr>
          <a:xfrm>
            <a:off x="9188450" y="25996907"/>
            <a:ext cx="2171700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We stoppen nu twee nieuwsberichten in 1., wellicht beter 2 nieuwsitems van maken en rustiger beeld geven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9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395</Words>
  <Application>Microsoft Macintosh PowerPoint</Application>
  <PresentationFormat>Aangepast</PresentationFormat>
  <Paragraphs>28</Paragraphs>
  <Slides>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Kantoorthema</vt:lpstr>
      <vt:lpstr>PowerPoint-presentatie</vt:lpstr>
      <vt:lpstr>Pagina artiesten is bij ons niet fraai. Dit is beter gedaan en ook hier minder nadrukkelijk verkoop. Doel compacter en meer to the point. </vt:lpstr>
      <vt:lpstr>Pagina van een nieuwsbericht is niet lekker leesbaar en erg druk met de verschillende lettergrotes.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Tinus Weijkamp</dc:creator>
  <cp:lastModifiedBy>Tinus Weijkamp</cp:lastModifiedBy>
  <cp:revision>1</cp:revision>
  <dcterms:created xsi:type="dcterms:W3CDTF">2025-11-20T14:54:43Z</dcterms:created>
  <dcterms:modified xsi:type="dcterms:W3CDTF">2025-11-20T15:37:32Z</dcterms:modified>
</cp:coreProperties>
</file>